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72" r:id="rId2"/>
    <p:sldMasterId id="2147483684" r:id="rId3"/>
  </p:sldMasterIdLst>
  <p:notesMasterIdLst>
    <p:notesMasterId r:id="rId23"/>
  </p:notesMasterIdLst>
  <p:sldIdLst>
    <p:sldId id="441" r:id="rId4"/>
    <p:sldId id="727" r:id="rId5"/>
    <p:sldId id="737" r:id="rId6"/>
    <p:sldId id="640" r:id="rId7"/>
    <p:sldId id="719" r:id="rId8"/>
    <p:sldId id="722" r:id="rId9"/>
    <p:sldId id="718" r:id="rId10"/>
    <p:sldId id="657" r:id="rId11"/>
    <p:sldId id="620" r:id="rId12"/>
    <p:sldId id="721" r:id="rId13"/>
    <p:sldId id="712" r:id="rId14"/>
    <p:sldId id="734" r:id="rId15"/>
    <p:sldId id="735" r:id="rId16"/>
    <p:sldId id="728" r:id="rId17"/>
    <p:sldId id="733" r:id="rId18"/>
    <p:sldId id="732" r:id="rId19"/>
    <p:sldId id="736" r:id="rId20"/>
    <p:sldId id="725" r:id="rId21"/>
    <p:sldId id="44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196" autoAdjust="0"/>
    <p:restoredTop sz="94660"/>
  </p:normalViewPr>
  <p:slideViewPr>
    <p:cSldViewPr>
      <p:cViewPr varScale="1">
        <p:scale>
          <a:sx n="133" d="100"/>
          <a:sy n="133" d="100"/>
        </p:scale>
        <p:origin x="954" y="12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E56C9-233D-4B68-AFF7-7021B9FD6A6D}" type="datetimeFigureOut">
              <a:rPr lang="en-US" smtClean="0"/>
              <a:t>10/31/2016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F7221-5669-4134-9741-CE2A2E949B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012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6CC2D-AACD-4809-B157-11076C645C4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683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0750"/>
            <a:r>
              <a:rPr lang="en-US" altLang="en-US" dirty="0" smtClean="0"/>
              <a:t>file:///K:\RSRCH\LTO\LTO_Production%20&amp;%20cow%20balance%20sheet.XLS</a:t>
            </a:r>
          </a:p>
          <a:p>
            <a:pPr defTabSz="920750"/>
            <a:r>
              <a:rPr lang="en-US" altLang="en-US" dirty="0" smtClean="0"/>
              <a:t>Tab – COMM </a:t>
            </a:r>
            <a:r>
              <a:rPr lang="en-US" altLang="en-US" dirty="0" err="1" smtClean="0"/>
              <a:t>str_hfr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slt</a:t>
            </a:r>
            <a:r>
              <a:rPr lang="en-US" altLang="en-US" dirty="0" smtClean="0"/>
              <a:t> (3)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9FB8F5A-568E-46B5-899F-FC9C4D57ACD1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46085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Key meat currencies began falling to the dollar in July 2014 (beginning of this chart).  This chart indexes the change in these currencies against a strengthening U.S. dollar.  Note that key exchange rates stabilized this past January and many have corrected back slightly.  Currency stabilization will help stabilize U.S. exports against key competitors. 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52C9B16-70F4-4915-AF38-960AC350CC38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36961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Q:\Brett\Hold\Export pounds dollars per head 11 14.xlsx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992418-D2EF-47F3-A452-B59237668D4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311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file:///K:\RSRCH\LTO\LTO_Production%20&amp;%20cow%20balance%20sheet.XLS</a:t>
            </a:r>
          </a:p>
          <a:p>
            <a:r>
              <a:rPr lang="en-US" dirty="0" smtClean="0"/>
              <a:t>Tab</a:t>
            </a:r>
            <a:r>
              <a:rPr lang="en-US" baseline="0" dirty="0" smtClean="0"/>
              <a:t> – net beef 13 (3)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0E6265-6B8E-4AA6-A272-BD81BC88D7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51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98525"/>
            <a:r>
              <a:rPr lang="en-US" altLang="en-US" smtClean="0"/>
              <a:t>file:///K:\RSRCH\LTO\LTO_Production%20&amp;%20cow%20balance%20sheet.XLS</a:t>
            </a:r>
          </a:p>
          <a:p>
            <a:pPr defTabSz="898525"/>
            <a:r>
              <a:rPr lang="en-US" altLang="en-US" smtClean="0"/>
              <a:t>Tab – net meat (2)</a:t>
            </a: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3C9AC5E-AD9B-45D7-A247-33BC78153086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95417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87284-3D07-48C5-8AF1-94AA5CB512C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218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87284-3D07-48C5-8AF1-94AA5CB512C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505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EMPLATE_TITL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/>
          </p:cNvSpPr>
          <p:nvPr userDrawn="1"/>
        </p:nvSpPr>
        <p:spPr bwMode="auto">
          <a:xfrm>
            <a:off x="3946525" y="5116513"/>
            <a:ext cx="12858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/>
          <a:p>
            <a:pPr fontAlgn="base">
              <a:lnSpc>
                <a:spcPct val="60000"/>
              </a:lnSpc>
              <a:spcBef>
                <a:spcPts val="1688"/>
              </a:spcBef>
              <a:spcAft>
                <a:spcPct val="0"/>
              </a:spcAft>
              <a:buClr>
                <a:srgbClr val="454545"/>
              </a:buClr>
              <a:buSzPct val="100000"/>
            </a:pPr>
            <a:endParaRPr lang="en-US" altLang="en-US" sz="1700" b="1" dirty="0" smtClean="0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4781" y="4435822"/>
            <a:ext cx="4982766" cy="750094"/>
          </a:xfrm>
        </p:spPr>
        <p:txBody>
          <a:bodyPr/>
          <a:lstStyle>
            <a:lvl1pPr>
              <a:lnSpc>
                <a:spcPct val="90000"/>
              </a:lnSpc>
              <a:defRPr sz="2800">
                <a:solidFill>
                  <a:srgbClr val="BECF9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21" name="Rectangle 9"/>
          <p:cNvSpPr>
            <a:spLocks noGrp="1"/>
          </p:cNvSpPr>
          <p:nvPr>
            <p:ph type="subTitle" sz="quarter" idx="1"/>
          </p:nvPr>
        </p:nvSpPr>
        <p:spPr>
          <a:xfrm>
            <a:off x="3964781" y="5357813"/>
            <a:ext cx="4982766" cy="535781"/>
          </a:xfrm>
          <a:ln w="25400"/>
        </p:spPr>
        <p:txBody>
          <a:bodyPr lIns="0" tIns="0" rIns="0" bIns="0"/>
          <a:lstStyle>
            <a:lvl1pPr marL="116082" indent="0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8"/>
          <p:cNvSpPr>
            <a:spLocks noGrp="1"/>
          </p:cNvSpPr>
          <p:nvPr>
            <p:ph type="dt" sz="quarter" idx="10"/>
          </p:nvPr>
        </p:nvSpPr>
        <p:spPr bwMode="auto">
          <a:xfrm>
            <a:off x="3963988" y="5894388"/>
            <a:ext cx="1876425" cy="481012"/>
          </a:xfrm>
          <a:prstGeom prst="rect">
            <a:avLst/>
          </a:prstGeom>
          <a:ln w="25400">
            <a:miter lim="800000"/>
            <a:headEnd/>
            <a:tailEnd/>
          </a:ln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FFFFFF"/>
                </a:solidFill>
                <a:latin typeface="Arial" charset="0"/>
                <a:ea typeface="ヒラギノ角ゴ Pro W3" pitchFamily="32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80479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575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9957" y="1285875"/>
            <a:ext cx="2219027" cy="53131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2875" y="1285875"/>
            <a:ext cx="6549926" cy="53131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3845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66" y="2130859"/>
            <a:ext cx="7773294" cy="1470047"/>
          </a:xfrm>
          <a:prstGeom prst="rect">
            <a:avLst/>
          </a:prstGeom>
        </p:spPr>
        <p:txBody>
          <a:bodyPr lIns="63943" tIns="31969" rIns="63943" bIns="3196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7" y="3886666"/>
            <a:ext cx="6400354" cy="1752452"/>
          </a:xfrm>
          <a:prstGeom prst="rect">
            <a:avLst/>
          </a:prstGeom>
        </p:spPr>
        <p:txBody>
          <a:bodyPr lIns="63943" tIns="31969" rIns="63943" bIns="31969"/>
          <a:lstStyle>
            <a:lvl1pPr marL="0" indent="0" algn="ctr">
              <a:buNone/>
              <a:defRPr/>
            </a:lvl1pPr>
            <a:lvl2pPr marL="319678" indent="0" algn="ctr">
              <a:buNone/>
              <a:defRPr/>
            </a:lvl2pPr>
            <a:lvl3pPr marL="639385" indent="0" algn="ctr">
              <a:buNone/>
              <a:defRPr/>
            </a:lvl3pPr>
            <a:lvl4pPr marL="959085" indent="0" algn="ctr">
              <a:buNone/>
              <a:defRPr/>
            </a:lvl4pPr>
            <a:lvl5pPr marL="1278765" indent="0" algn="ctr">
              <a:buNone/>
              <a:defRPr/>
            </a:lvl5pPr>
            <a:lvl6pPr marL="1598471" indent="0" algn="ctr">
              <a:buNone/>
              <a:defRPr/>
            </a:lvl6pPr>
            <a:lvl7pPr marL="1918166" indent="0" algn="ctr">
              <a:buNone/>
              <a:defRPr/>
            </a:lvl7pPr>
            <a:lvl8pPr marL="2237863" indent="0" algn="ctr">
              <a:buNone/>
              <a:defRPr/>
            </a:lvl8pPr>
            <a:lvl9pPr marL="255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81656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8" y="274589"/>
            <a:ext cx="8228707" cy="1143000"/>
          </a:xfrm>
          <a:prstGeom prst="rect">
            <a:avLst/>
          </a:prstGeom>
        </p:spPr>
        <p:txBody>
          <a:bodyPr lIns="63943" tIns="31969" rIns="63943" bIns="3196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58" y="1600672"/>
            <a:ext cx="8228707" cy="4525120"/>
          </a:xfrm>
          <a:prstGeom prst="rect">
            <a:avLst/>
          </a:prstGeom>
        </p:spPr>
        <p:txBody>
          <a:bodyPr lIns="63943" tIns="31969" rIns="63943" bIns="3196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9489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203" y="4406812"/>
            <a:ext cx="7772176" cy="1361777"/>
          </a:xfrm>
          <a:prstGeom prst="rect">
            <a:avLst/>
          </a:prstGeom>
        </p:spPr>
        <p:txBody>
          <a:bodyPr lIns="63943" tIns="31969" rIns="63943" bIns="31969"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203" y="2906629"/>
            <a:ext cx="7772176" cy="1500189"/>
          </a:xfrm>
          <a:prstGeom prst="rect">
            <a:avLst/>
          </a:prstGeom>
        </p:spPr>
        <p:txBody>
          <a:bodyPr lIns="63943" tIns="31969" rIns="63943" bIns="31969" anchor="b"/>
          <a:lstStyle>
            <a:lvl1pPr marL="0" indent="0">
              <a:buNone/>
              <a:defRPr sz="1400"/>
            </a:lvl1pPr>
            <a:lvl2pPr marL="319678" indent="0">
              <a:buNone/>
              <a:defRPr sz="1400"/>
            </a:lvl2pPr>
            <a:lvl3pPr marL="639385" indent="0">
              <a:buNone/>
              <a:defRPr sz="1100"/>
            </a:lvl3pPr>
            <a:lvl4pPr marL="959085" indent="0">
              <a:buNone/>
              <a:defRPr sz="1000"/>
            </a:lvl4pPr>
            <a:lvl5pPr marL="1278765" indent="0">
              <a:buNone/>
              <a:defRPr sz="1000"/>
            </a:lvl5pPr>
            <a:lvl6pPr marL="1598471" indent="0">
              <a:buNone/>
              <a:defRPr sz="1000"/>
            </a:lvl6pPr>
            <a:lvl7pPr marL="1918166" indent="0">
              <a:buNone/>
              <a:defRPr sz="1000"/>
            </a:lvl7pPr>
            <a:lvl8pPr marL="2237863" indent="0">
              <a:buNone/>
              <a:defRPr sz="1000"/>
            </a:lvl8pPr>
            <a:lvl9pPr marL="255755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122431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8" y="274589"/>
            <a:ext cx="8228707" cy="1143000"/>
          </a:xfrm>
          <a:prstGeom prst="rect">
            <a:avLst/>
          </a:prstGeom>
        </p:spPr>
        <p:txBody>
          <a:bodyPr lIns="63943" tIns="31969" rIns="63943" bIns="3196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58" y="1600672"/>
            <a:ext cx="4060775" cy="4525120"/>
          </a:xfrm>
          <a:prstGeom prst="rect">
            <a:avLst/>
          </a:prstGeom>
        </p:spPr>
        <p:txBody>
          <a:bodyPr lIns="63943" tIns="31969" rIns="63943" bIns="31969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86" y="1600672"/>
            <a:ext cx="4060775" cy="4525120"/>
          </a:xfrm>
          <a:prstGeom prst="rect">
            <a:avLst/>
          </a:prstGeom>
        </p:spPr>
        <p:txBody>
          <a:bodyPr lIns="63943" tIns="31969" rIns="63943" bIns="31969"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5644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8" y="274589"/>
            <a:ext cx="8228707" cy="1143000"/>
          </a:xfrm>
          <a:prstGeom prst="rect">
            <a:avLst/>
          </a:prstGeom>
        </p:spPr>
        <p:txBody>
          <a:bodyPr lIns="63943" tIns="31969" rIns="63943" bIns="31969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706" y="1534798"/>
            <a:ext cx="4039569" cy="639589"/>
          </a:xfrm>
          <a:prstGeom prst="rect">
            <a:avLst/>
          </a:prstGeom>
        </p:spPr>
        <p:txBody>
          <a:bodyPr lIns="63943" tIns="31969" rIns="63943" bIns="31969" anchor="b"/>
          <a:lstStyle>
            <a:lvl1pPr marL="0" indent="0">
              <a:buNone/>
              <a:defRPr sz="1700" b="1"/>
            </a:lvl1pPr>
            <a:lvl2pPr marL="319678" indent="0">
              <a:buNone/>
              <a:defRPr sz="1400" b="1"/>
            </a:lvl2pPr>
            <a:lvl3pPr marL="639385" indent="0">
              <a:buNone/>
              <a:defRPr sz="1400" b="1"/>
            </a:lvl3pPr>
            <a:lvl4pPr marL="959085" indent="0">
              <a:buNone/>
              <a:defRPr sz="1100" b="1"/>
            </a:lvl4pPr>
            <a:lvl5pPr marL="1278765" indent="0">
              <a:buNone/>
              <a:defRPr sz="1100" b="1"/>
            </a:lvl5pPr>
            <a:lvl6pPr marL="1598471" indent="0">
              <a:buNone/>
              <a:defRPr sz="1100" b="1"/>
            </a:lvl6pPr>
            <a:lvl7pPr marL="1918166" indent="0">
              <a:buNone/>
              <a:defRPr sz="1100" b="1"/>
            </a:lvl7pPr>
            <a:lvl8pPr marL="2237863" indent="0">
              <a:buNone/>
              <a:defRPr sz="1100" b="1"/>
            </a:lvl8pPr>
            <a:lvl9pPr marL="255755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706" y="2174396"/>
            <a:ext cx="4039569" cy="3951387"/>
          </a:xfrm>
          <a:prstGeom prst="rect">
            <a:avLst/>
          </a:prstGeom>
        </p:spPr>
        <p:txBody>
          <a:bodyPr lIns="63943" tIns="31969" rIns="63943" bIns="31969"/>
          <a:lstStyle>
            <a:lvl1pPr>
              <a:defRPr sz="1700"/>
            </a:lvl1pPr>
            <a:lvl2pPr>
              <a:defRPr sz="14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65" y="1534798"/>
            <a:ext cx="4041799" cy="639589"/>
          </a:xfrm>
          <a:prstGeom prst="rect">
            <a:avLst/>
          </a:prstGeom>
        </p:spPr>
        <p:txBody>
          <a:bodyPr lIns="63943" tIns="31969" rIns="63943" bIns="31969" anchor="b"/>
          <a:lstStyle>
            <a:lvl1pPr marL="0" indent="0">
              <a:buNone/>
              <a:defRPr sz="1700" b="1"/>
            </a:lvl1pPr>
            <a:lvl2pPr marL="319678" indent="0">
              <a:buNone/>
              <a:defRPr sz="1400" b="1"/>
            </a:lvl2pPr>
            <a:lvl3pPr marL="639385" indent="0">
              <a:buNone/>
              <a:defRPr sz="1400" b="1"/>
            </a:lvl3pPr>
            <a:lvl4pPr marL="959085" indent="0">
              <a:buNone/>
              <a:defRPr sz="1100" b="1"/>
            </a:lvl4pPr>
            <a:lvl5pPr marL="1278765" indent="0">
              <a:buNone/>
              <a:defRPr sz="1100" b="1"/>
            </a:lvl5pPr>
            <a:lvl6pPr marL="1598471" indent="0">
              <a:buNone/>
              <a:defRPr sz="1100" b="1"/>
            </a:lvl6pPr>
            <a:lvl7pPr marL="1918166" indent="0">
              <a:buNone/>
              <a:defRPr sz="1100" b="1"/>
            </a:lvl7pPr>
            <a:lvl8pPr marL="2237863" indent="0">
              <a:buNone/>
              <a:defRPr sz="1100" b="1"/>
            </a:lvl8pPr>
            <a:lvl9pPr marL="255755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65" y="2174396"/>
            <a:ext cx="4041799" cy="3951387"/>
          </a:xfrm>
          <a:prstGeom prst="rect">
            <a:avLst/>
          </a:prstGeom>
        </p:spPr>
        <p:txBody>
          <a:bodyPr lIns="63943" tIns="31969" rIns="63943" bIns="31969"/>
          <a:lstStyle>
            <a:lvl1pPr>
              <a:defRPr sz="1700"/>
            </a:lvl1pPr>
            <a:lvl2pPr>
              <a:defRPr sz="14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4075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8" y="274589"/>
            <a:ext cx="8228707" cy="1143000"/>
          </a:xfrm>
          <a:prstGeom prst="rect">
            <a:avLst/>
          </a:prstGeom>
        </p:spPr>
        <p:txBody>
          <a:bodyPr lIns="63943" tIns="31969" rIns="63943" bIns="3196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1236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8883650" y="0"/>
            <a:ext cx="287338" cy="21907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63943" tIns="31969" rIns="63943" bIns="31969">
            <a:spAutoFit/>
          </a:bodyPr>
          <a:lstStyle>
            <a:lvl1pPr>
              <a:defRPr sz="8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8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8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8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8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000000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6B1447-7C2D-4599-AE41-0FF8D37A700C}" type="slidenum">
              <a:rPr lang="en-US" altLang="en-US" sz="1000" b="1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1000" b="1" dirty="0" smtClean="0"/>
          </a:p>
        </p:txBody>
      </p:sp>
    </p:spTree>
    <p:extLst>
      <p:ext uri="{BB962C8B-B14F-4D97-AF65-F5344CB8AC3E}">
        <p14:creationId xmlns:p14="http://schemas.microsoft.com/office/powerpoint/2010/main" val="130925162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726" y="273507"/>
            <a:ext cx="3008189" cy="1161974"/>
          </a:xfrm>
          <a:prstGeom prst="rect">
            <a:avLst/>
          </a:prstGeom>
        </p:spPr>
        <p:txBody>
          <a:bodyPr lIns="63943" tIns="31969" rIns="63943" bIns="31969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32" y="273490"/>
            <a:ext cx="5111130" cy="5852294"/>
          </a:xfrm>
          <a:prstGeom prst="rect">
            <a:avLst/>
          </a:prstGeom>
        </p:spPr>
        <p:txBody>
          <a:bodyPr lIns="63943" tIns="31969" rIns="63943" bIns="31969"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726" y="1435454"/>
            <a:ext cx="3008189" cy="4690318"/>
          </a:xfrm>
          <a:prstGeom prst="rect">
            <a:avLst/>
          </a:prstGeom>
        </p:spPr>
        <p:txBody>
          <a:bodyPr lIns="63943" tIns="31969" rIns="63943" bIns="31969"/>
          <a:lstStyle>
            <a:lvl1pPr marL="0" indent="0">
              <a:buNone/>
              <a:defRPr sz="1000"/>
            </a:lvl1pPr>
            <a:lvl2pPr marL="319678" indent="0">
              <a:buNone/>
              <a:defRPr sz="800"/>
            </a:lvl2pPr>
            <a:lvl3pPr marL="639385" indent="0">
              <a:buNone/>
              <a:defRPr sz="700"/>
            </a:lvl3pPr>
            <a:lvl4pPr marL="959085" indent="0">
              <a:buNone/>
              <a:defRPr sz="600"/>
            </a:lvl4pPr>
            <a:lvl5pPr marL="1278765" indent="0">
              <a:buNone/>
              <a:defRPr sz="600"/>
            </a:lvl5pPr>
            <a:lvl6pPr marL="1598471" indent="0">
              <a:buNone/>
              <a:defRPr sz="600"/>
            </a:lvl6pPr>
            <a:lvl7pPr marL="1918166" indent="0">
              <a:buNone/>
              <a:defRPr sz="600"/>
            </a:lvl7pPr>
            <a:lvl8pPr marL="2237863" indent="0">
              <a:buNone/>
              <a:defRPr sz="600"/>
            </a:lvl8pPr>
            <a:lvl9pPr marL="255755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988988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25020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711" y="4800836"/>
            <a:ext cx="5486177" cy="567035"/>
          </a:xfrm>
          <a:prstGeom prst="rect">
            <a:avLst/>
          </a:prstGeom>
        </p:spPr>
        <p:txBody>
          <a:bodyPr lIns="63943" tIns="31969" rIns="63943" bIns="31969"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711" y="612813"/>
            <a:ext cx="5486177" cy="4114353"/>
          </a:xfrm>
          <a:prstGeom prst="rect">
            <a:avLst/>
          </a:prstGeom>
        </p:spPr>
        <p:txBody>
          <a:bodyPr lIns="63943" tIns="31969" rIns="63943" bIns="31969"/>
          <a:lstStyle>
            <a:lvl1pPr marL="0" indent="0">
              <a:buNone/>
              <a:defRPr sz="2300"/>
            </a:lvl1pPr>
            <a:lvl2pPr marL="319678" indent="0">
              <a:buNone/>
              <a:defRPr sz="2000"/>
            </a:lvl2pPr>
            <a:lvl3pPr marL="639385" indent="0">
              <a:buNone/>
              <a:defRPr sz="1700"/>
            </a:lvl3pPr>
            <a:lvl4pPr marL="959085" indent="0">
              <a:buNone/>
              <a:defRPr sz="1400"/>
            </a:lvl4pPr>
            <a:lvl5pPr marL="1278765" indent="0">
              <a:buNone/>
              <a:defRPr sz="1400"/>
            </a:lvl5pPr>
            <a:lvl6pPr marL="1598471" indent="0">
              <a:buNone/>
              <a:defRPr sz="1400"/>
            </a:lvl6pPr>
            <a:lvl7pPr marL="1918166" indent="0">
              <a:buNone/>
              <a:defRPr sz="1400"/>
            </a:lvl7pPr>
            <a:lvl8pPr marL="2237863" indent="0">
              <a:buNone/>
              <a:defRPr sz="1400"/>
            </a:lvl8pPr>
            <a:lvl9pPr marL="2557553" indent="0">
              <a:buNone/>
              <a:defRPr sz="1400"/>
            </a:lvl9pPr>
          </a:lstStyle>
          <a:p>
            <a:pPr lvl="0"/>
            <a:endParaRPr lang="en-US" noProof="0" dirty="0">
              <a:sym typeface="Gill Sans" pitchFamily="3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711" y="5367875"/>
            <a:ext cx="5486177" cy="804786"/>
          </a:xfrm>
          <a:prstGeom prst="rect">
            <a:avLst/>
          </a:prstGeom>
        </p:spPr>
        <p:txBody>
          <a:bodyPr lIns="63943" tIns="31969" rIns="63943" bIns="31969"/>
          <a:lstStyle>
            <a:lvl1pPr marL="0" indent="0">
              <a:buNone/>
              <a:defRPr sz="1000"/>
            </a:lvl1pPr>
            <a:lvl2pPr marL="319678" indent="0">
              <a:buNone/>
              <a:defRPr sz="800"/>
            </a:lvl2pPr>
            <a:lvl3pPr marL="639385" indent="0">
              <a:buNone/>
              <a:defRPr sz="700"/>
            </a:lvl3pPr>
            <a:lvl4pPr marL="959085" indent="0">
              <a:buNone/>
              <a:defRPr sz="600"/>
            </a:lvl4pPr>
            <a:lvl5pPr marL="1278765" indent="0">
              <a:buNone/>
              <a:defRPr sz="600"/>
            </a:lvl5pPr>
            <a:lvl6pPr marL="1598471" indent="0">
              <a:buNone/>
              <a:defRPr sz="600"/>
            </a:lvl6pPr>
            <a:lvl7pPr marL="1918166" indent="0">
              <a:buNone/>
              <a:defRPr sz="600"/>
            </a:lvl7pPr>
            <a:lvl8pPr marL="2237863" indent="0">
              <a:buNone/>
              <a:defRPr sz="600"/>
            </a:lvl8pPr>
            <a:lvl9pPr marL="255755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07810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8" y="274589"/>
            <a:ext cx="8228707" cy="1143000"/>
          </a:xfrm>
          <a:prstGeom prst="rect">
            <a:avLst/>
          </a:prstGeom>
        </p:spPr>
        <p:txBody>
          <a:bodyPr lIns="63943" tIns="31969" rIns="63943" bIns="3196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58" y="1600672"/>
            <a:ext cx="8228707" cy="4525120"/>
          </a:xfrm>
          <a:prstGeom prst="rect">
            <a:avLst/>
          </a:prstGeom>
        </p:spPr>
        <p:txBody>
          <a:bodyPr vert="eaVert" lIns="63943" tIns="31969" rIns="63943" bIns="3196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0602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98" y="274602"/>
            <a:ext cx="2057176" cy="5851178"/>
          </a:xfrm>
          <a:prstGeom prst="rect">
            <a:avLst/>
          </a:prstGeom>
        </p:spPr>
        <p:txBody>
          <a:bodyPr vert="eaVert" lIns="63943" tIns="31969" rIns="63943" bIns="31969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704" y="274602"/>
            <a:ext cx="6064375" cy="5851178"/>
          </a:xfrm>
          <a:prstGeom prst="rect">
            <a:avLst/>
          </a:prstGeom>
        </p:spPr>
        <p:txBody>
          <a:bodyPr vert="eaVert" lIns="63943" tIns="31969" rIns="63943" bIns="3196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8226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EMPLATE_TITL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/>
          </p:cNvSpPr>
          <p:nvPr userDrawn="1"/>
        </p:nvSpPr>
        <p:spPr bwMode="auto">
          <a:xfrm>
            <a:off x="3946982" y="5116711"/>
            <a:ext cx="129028" cy="22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858" tIns="31921" rIns="63858" bIns="31921">
            <a:spAutoFit/>
          </a:bodyPr>
          <a:lstStyle/>
          <a:p>
            <a:pPr fontAlgn="base">
              <a:lnSpc>
                <a:spcPct val="60000"/>
              </a:lnSpc>
              <a:spcBef>
                <a:spcPts val="1688"/>
              </a:spcBef>
              <a:spcAft>
                <a:spcPct val="0"/>
              </a:spcAft>
              <a:buClr>
                <a:srgbClr val="454545"/>
              </a:buClr>
              <a:buSzPct val="100000"/>
            </a:pPr>
            <a:endParaRPr lang="en-US" sz="1700" b="1" dirty="0">
              <a:solidFill>
                <a:srgbClr val="FFFFFF"/>
              </a:solidFill>
              <a:sym typeface="Arial" pitchFamily="34" charset="0"/>
            </a:endParaRP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964816" y="4435822"/>
            <a:ext cx="4982767" cy="750094"/>
          </a:xfrm>
        </p:spPr>
        <p:txBody>
          <a:bodyPr/>
          <a:lstStyle>
            <a:lvl1pPr>
              <a:lnSpc>
                <a:spcPct val="90000"/>
              </a:lnSpc>
              <a:defRPr sz="2800" b="1">
                <a:solidFill>
                  <a:srgbClr val="BECF9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21" name="Rectangle 9"/>
          <p:cNvSpPr>
            <a:spLocks noGrp="1"/>
          </p:cNvSpPr>
          <p:nvPr>
            <p:ph type="subTitle" sz="quarter" idx="1"/>
          </p:nvPr>
        </p:nvSpPr>
        <p:spPr>
          <a:xfrm>
            <a:off x="3964816" y="5357818"/>
            <a:ext cx="4982767" cy="535781"/>
          </a:xfrm>
          <a:ln w="25400"/>
        </p:spPr>
        <p:txBody>
          <a:bodyPr lIns="0" tIns="0" rIns="0" bIns="0"/>
          <a:lstStyle>
            <a:lvl1pPr marL="115286" indent="0">
              <a:buFontTx/>
              <a:buNone/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Rectangle 8"/>
          <p:cNvSpPr>
            <a:spLocks noGrp="1"/>
          </p:cNvSpPr>
          <p:nvPr>
            <p:ph type="dt" sz="quarter" idx="10"/>
          </p:nvPr>
        </p:nvSpPr>
        <p:spPr bwMode="auto">
          <a:xfrm>
            <a:off x="3963302" y="5895083"/>
            <a:ext cx="1876722" cy="480714"/>
          </a:xfrm>
          <a:prstGeom prst="rect">
            <a:avLst/>
          </a:prstGeom>
          <a:ln w="25400">
            <a:miter lim="800000"/>
            <a:headEnd/>
            <a:tailEnd/>
          </a:ln>
        </p:spPr>
        <p:txBody>
          <a:bodyPr vert="horz" wrap="square" lIns="63858" tIns="31921" rIns="63858" bIns="31921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67190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1"/>
            <a:ext cx="7772176" cy="1361777"/>
          </a:xfrm>
        </p:spPr>
        <p:txBody>
          <a:bodyPr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457" indent="0">
              <a:buNone/>
              <a:defRPr sz="1300"/>
            </a:lvl2pPr>
            <a:lvl3pPr marL="642915" indent="0">
              <a:buNone/>
              <a:defRPr sz="1100"/>
            </a:lvl3pPr>
            <a:lvl4pPr marL="964372" indent="0">
              <a:buNone/>
              <a:defRPr sz="1000"/>
            </a:lvl4pPr>
            <a:lvl5pPr marL="1285829" indent="0">
              <a:buNone/>
              <a:defRPr sz="1000"/>
            </a:lvl5pPr>
            <a:lvl6pPr marL="1607287" indent="0">
              <a:buNone/>
              <a:defRPr sz="1000"/>
            </a:lvl6pPr>
            <a:lvl7pPr marL="1928744" indent="0">
              <a:buNone/>
              <a:defRPr sz="1000"/>
            </a:lvl7pPr>
            <a:lvl8pPr marL="2250201" indent="0">
              <a:buNone/>
              <a:defRPr sz="1000"/>
            </a:lvl8pPr>
            <a:lvl9pPr marL="257165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075765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734" y="2035969"/>
            <a:ext cx="4375547" cy="456307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7" y="2035969"/>
            <a:ext cx="4375547" cy="4563070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2806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457" indent="0">
              <a:buNone/>
              <a:defRPr sz="1400" b="1"/>
            </a:lvl2pPr>
            <a:lvl3pPr marL="642915" indent="0">
              <a:buNone/>
              <a:defRPr sz="1300" b="1"/>
            </a:lvl3pPr>
            <a:lvl4pPr marL="964372" indent="0">
              <a:buNone/>
              <a:defRPr sz="1100" b="1"/>
            </a:lvl4pPr>
            <a:lvl5pPr marL="1285829" indent="0">
              <a:buNone/>
              <a:defRPr sz="1100" b="1"/>
            </a:lvl5pPr>
            <a:lvl6pPr marL="1607287" indent="0">
              <a:buNone/>
              <a:defRPr sz="1100" b="1"/>
            </a:lvl6pPr>
            <a:lvl7pPr marL="1928744" indent="0">
              <a:buNone/>
              <a:defRPr sz="1100" b="1"/>
            </a:lvl7pPr>
            <a:lvl8pPr marL="2250201" indent="0">
              <a:buNone/>
              <a:defRPr sz="1100" b="1"/>
            </a:lvl8pPr>
            <a:lvl9pPr marL="2571659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4859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6492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058414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3473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7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719055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457" indent="0">
              <a:buNone/>
              <a:defRPr sz="2000"/>
            </a:lvl2pPr>
            <a:lvl3pPr marL="642915" indent="0">
              <a:buNone/>
              <a:defRPr sz="1700"/>
            </a:lvl3pPr>
            <a:lvl4pPr marL="964372" indent="0">
              <a:buNone/>
              <a:defRPr sz="1400"/>
            </a:lvl4pPr>
            <a:lvl5pPr marL="1285829" indent="0">
              <a:buNone/>
              <a:defRPr sz="1400"/>
            </a:lvl5pPr>
            <a:lvl6pPr marL="1607287" indent="0">
              <a:buNone/>
              <a:defRPr sz="1400"/>
            </a:lvl6pPr>
            <a:lvl7pPr marL="1928744" indent="0">
              <a:buNone/>
              <a:defRPr sz="1400"/>
            </a:lvl7pPr>
            <a:lvl8pPr marL="2250201" indent="0">
              <a:buNone/>
              <a:defRPr sz="1400"/>
            </a:lvl8pPr>
            <a:lvl9pPr marL="2571659" indent="0">
              <a:buNone/>
              <a:defRPr sz="1400"/>
            </a:lvl9pPr>
          </a:lstStyle>
          <a:p>
            <a:pPr lvl="0"/>
            <a:endParaRPr lang="en-US" noProof="0" dirty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457" indent="0">
              <a:buNone/>
              <a:defRPr sz="800"/>
            </a:lvl2pPr>
            <a:lvl3pPr marL="642915" indent="0">
              <a:buNone/>
              <a:defRPr sz="700"/>
            </a:lvl3pPr>
            <a:lvl4pPr marL="964372" indent="0">
              <a:buNone/>
              <a:defRPr sz="600"/>
            </a:lvl4pPr>
            <a:lvl5pPr marL="1285829" indent="0">
              <a:buNone/>
              <a:defRPr sz="600"/>
            </a:lvl5pPr>
            <a:lvl6pPr marL="1607287" indent="0">
              <a:buNone/>
              <a:defRPr sz="600"/>
            </a:lvl6pPr>
            <a:lvl7pPr marL="1928744" indent="0">
              <a:buNone/>
              <a:defRPr sz="600"/>
            </a:lvl7pPr>
            <a:lvl8pPr marL="2250201" indent="0">
              <a:buNone/>
              <a:defRPr sz="600"/>
            </a:lvl8pPr>
            <a:lvl9pPr marL="2571659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46965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338" y="2036763"/>
            <a:ext cx="88582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altLang="en-US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altLang="en-US" smtClean="0">
                <a:sym typeface="Arial" pitchFamily="34" charset="0"/>
              </a:rPr>
              <a:t>Fourth level</a:t>
            </a:r>
          </a:p>
          <a:p>
            <a:pPr lvl="4"/>
            <a:r>
              <a:rPr lang="en-US" altLang="en-US" smtClean="0">
                <a:sym typeface="Arial" pitchFamily="34" charset="0"/>
              </a:rPr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2875" y="1285875"/>
            <a:ext cx="8848725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17" tIns="35717" rIns="35717" bIns="3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9739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400">
          <a:solidFill>
            <a:srgbClr val="EB7429"/>
          </a:solidFill>
          <a:latin typeface="+mj-lt"/>
          <a:ea typeface="+mj-ea"/>
          <a:cs typeface="ヒラギノ角ゴ Pro W3"/>
          <a:sym typeface="Arial" pitchFamily="34" charset="0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400">
          <a:solidFill>
            <a:srgbClr val="EB7429"/>
          </a:solidFill>
          <a:latin typeface="Arial" charset="0"/>
          <a:ea typeface="ヒラギノ角ゴ Pro W3" pitchFamily="32" charset="-128"/>
          <a:cs typeface="ヒラギノ角ゴ Pro W3"/>
          <a:sym typeface="Arial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400">
          <a:solidFill>
            <a:srgbClr val="EB7429"/>
          </a:solidFill>
          <a:latin typeface="Arial" charset="0"/>
          <a:ea typeface="ヒラギノ角ゴ Pro W3" pitchFamily="32" charset="-128"/>
          <a:cs typeface="ヒラギノ角ゴ Pro W3"/>
          <a:sym typeface="Arial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400">
          <a:solidFill>
            <a:srgbClr val="EB7429"/>
          </a:solidFill>
          <a:latin typeface="Arial" charset="0"/>
          <a:ea typeface="ヒラギノ角ゴ Pro W3" pitchFamily="32" charset="-128"/>
          <a:cs typeface="ヒラギノ角ゴ Pro W3"/>
          <a:sym typeface="Arial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400">
          <a:solidFill>
            <a:srgbClr val="EB7429"/>
          </a:solidFill>
          <a:latin typeface="Arial" charset="0"/>
          <a:ea typeface="ヒラギノ角ゴ Pro W3" pitchFamily="32" charset="-128"/>
          <a:cs typeface="ヒラギノ角ゴ Pro W3"/>
          <a:sym typeface="Arial" pitchFamily="34" charset="0"/>
        </a:defRPr>
      </a:lvl5pPr>
      <a:lvl6pPr marL="321457" algn="l" rtl="0" fontAlgn="base">
        <a:lnSpc>
          <a:spcPct val="70000"/>
        </a:lnSpc>
        <a:spcBef>
          <a:spcPct val="0"/>
        </a:spcBef>
        <a:spcAft>
          <a:spcPct val="0"/>
        </a:spcAft>
        <a:defRPr sz="3400">
          <a:solidFill>
            <a:srgbClr val="EB7429"/>
          </a:solidFill>
          <a:latin typeface="Arial" charset="0"/>
          <a:ea typeface="ヒラギノ角ゴ Pro W3" pitchFamily="32" charset="-128"/>
          <a:sym typeface="Arial" charset="0"/>
        </a:defRPr>
      </a:lvl6pPr>
      <a:lvl7pPr marL="642915" algn="l" rtl="0" fontAlgn="base">
        <a:lnSpc>
          <a:spcPct val="70000"/>
        </a:lnSpc>
        <a:spcBef>
          <a:spcPct val="0"/>
        </a:spcBef>
        <a:spcAft>
          <a:spcPct val="0"/>
        </a:spcAft>
        <a:defRPr sz="3400">
          <a:solidFill>
            <a:srgbClr val="EB7429"/>
          </a:solidFill>
          <a:latin typeface="Arial" charset="0"/>
          <a:ea typeface="ヒラギノ角ゴ Pro W3" pitchFamily="32" charset="-128"/>
          <a:sym typeface="Arial" charset="0"/>
        </a:defRPr>
      </a:lvl7pPr>
      <a:lvl8pPr marL="964372" algn="l" rtl="0" fontAlgn="base">
        <a:lnSpc>
          <a:spcPct val="70000"/>
        </a:lnSpc>
        <a:spcBef>
          <a:spcPct val="0"/>
        </a:spcBef>
        <a:spcAft>
          <a:spcPct val="0"/>
        </a:spcAft>
        <a:defRPr sz="3400">
          <a:solidFill>
            <a:srgbClr val="EB7429"/>
          </a:solidFill>
          <a:latin typeface="Arial" charset="0"/>
          <a:ea typeface="ヒラギノ角ゴ Pro W3" pitchFamily="32" charset="-128"/>
          <a:sym typeface="Arial" charset="0"/>
        </a:defRPr>
      </a:lvl8pPr>
      <a:lvl9pPr marL="1285829" algn="l" rtl="0" fontAlgn="base">
        <a:lnSpc>
          <a:spcPct val="70000"/>
        </a:lnSpc>
        <a:spcBef>
          <a:spcPct val="0"/>
        </a:spcBef>
        <a:spcAft>
          <a:spcPct val="0"/>
        </a:spcAft>
        <a:defRPr sz="3400">
          <a:solidFill>
            <a:srgbClr val="EB7429"/>
          </a:solidFill>
          <a:latin typeface="Arial" charset="0"/>
          <a:ea typeface="ヒラギノ角ゴ Pro W3" pitchFamily="32" charset="-128"/>
          <a:sym typeface="Arial" charset="0"/>
        </a:defRPr>
      </a:lvl9pPr>
    </p:titleStyle>
    <p:bodyStyle>
      <a:lvl1pPr marL="517525" indent="-401638" algn="l" rtl="0" eaLnBrk="0" fontAlgn="base" hangingPunct="0">
        <a:spcBef>
          <a:spcPts val="1688"/>
        </a:spcBef>
        <a:spcAft>
          <a:spcPct val="0"/>
        </a:spcAft>
        <a:buClr>
          <a:srgbClr val="454545"/>
        </a:buClr>
        <a:buSzPct val="100000"/>
        <a:buFont typeface="Lucida Grande"/>
        <a:buChar char="•"/>
        <a:defRPr sz="1700">
          <a:solidFill>
            <a:srgbClr val="454545"/>
          </a:solidFill>
          <a:latin typeface="+mn-lt"/>
          <a:ea typeface="+mn-ea"/>
          <a:cs typeface="ヒラギノ角ゴ Pro W3"/>
          <a:sym typeface="Arial" pitchFamily="34" charset="0"/>
        </a:defRPr>
      </a:lvl1pPr>
      <a:lvl2pPr marL="830263" indent="-401638" algn="l" rtl="0" eaLnBrk="0" fontAlgn="base" hangingPunct="0">
        <a:spcBef>
          <a:spcPts val="1688"/>
        </a:spcBef>
        <a:spcAft>
          <a:spcPct val="0"/>
        </a:spcAft>
        <a:buClr>
          <a:srgbClr val="454545"/>
        </a:buClr>
        <a:buSzPct val="100000"/>
        <a:buFont typeface="Lucida Grande"/>
        <a:buChar char="•"/>
        <a:defRPr sz="1700">
          <a:solidFill>
            <a:srgbClr val="454545"/>
          </a:solidFill>
          <a:latin typeface="+mn-lt"/>
          <a:ea typeface="+mn-ea"/>
          <a:cs typeface="ヒラギノ角ゴ Pro W3"/>
          <a:sym typeface="Arial" pitchFamily="34" charset="0"/>
        </a:defRPr>
      </a:lvl2pPr>
      <a:lvl3pPr marL="1141413" indent="-401638" algn="l" rtl="0" eaLnBrk="0" fontAlgn="base" hangingPunct="0">
        <a:spcBef>
          <a:spcPts val="1688"/>
        </a:spcBef>
        <a:spcAft>
          <a:spcPct val="0"/>
        </a:spcAft>
        <a:buClr>
          <a:srgbClr val="454545"/>
        </a:buClr>
        <a:buSzPct val="100000"/>
        <a:buFont typeface="Lucida Grande"/>
        <a:buChar char="•"/>
        <a:defRPr sz="1700">
          <a:solidFill>
            <a:srgbClr val="454545"/>
          </a:solidFill>
          <a:latin typeface="+mn-lt"/>
          <a:ea typeface="+mn-ea"/>
          <a:cs typeface="ヒラギノ角ゴ Pro W3"/>
          <a:sym typeface="Arial" pitchFamily="34" charset="0"/>
        </a:defRPr>
      </a:lvl3pPr>
      <a:lvl4pPr marL="1454150" indent="-401638" algn="l" rtl="0" eaLnBrk="0" fontAlgn="base" hangingPunct="0">
        <a:spcBef>
          <a:spcPts val="1688"/>
        </a:spcBef>
        <a:spcAft>
          <a:spcPct val="0"/>
        </a:spcAft>
        <a:buClr>
          <a:srgbClr val="454545"/>
        </a:buClr>
        <a:buSzPct val="100000"/>
        <a:buFont typeface="Lucida Grande"/>
        <a:buChar char="•"/>
        <a:defRPr sz="1700">
          <a:solidFill>
            <a:srgbClr val="454545"/>
          </a:solidFill>
          <a:latin typeface="+mn-lt"/>
          <a:ea typeface="+mn-ea"/>
          <a:cs typeface="ヒラギノ角ゴ Pro W3"/>
          <a:sym typeface="Arial" pitchFamily="34" charset="0"/>
        </a:defRPr>
      </a:lvl4pPr>
      <a:lvl5pPr marL="1766888" indent="-401638" algn="l" rtl="0" eaLnBrk="0" fontAlgn="base" hangingPunct="0">
        <a:spcBef>
          <a:spcPts val="1688"/>
        </a:spcBef>
        <a:spcAft>
          <a:spcPct val="0"/>
        </a:spcAft>
        <a:buClr>
          <a:srgbClr val="454545"/>
        </a:buClr>
        <a:buSzPct val="100000"/>
        <a:buFont typeface="Lucida Grande"/>
        <a:buChar char="•"/>
        <a:defRPr sz="1700">
          <a:solidFill>
            <a:srgbClr val="454545"/>
          </a:solidFill>
          <a:latin typeface="+mn-lt"/>
          <a:ea typeface="+mn-ea"/>
          <a:cs typeface="ヒラギノ角ゴ Pro W3"/>
          <a:sym typeface="Arial" pitchFamily="34" charset="0"/>
        </a:defRPr>
      </a:lvl5pPr>
      <a:lvl6pPr marL="2089473" indent="-401822" algn="l" rtl="0" fontAlgn="base">
        <a:spcBef>
          <a:spcPts val="1687"/>
        </a:spcBef>
        <a:spcAft>
          <a:spcPct val="0"/>
        </a:spcAft>
        <a:buClr>
          <a:srgbClr val="454545"/>
        </a:buClr>
        <a:buSzPct val="100000"/>
        <a:buFont typeface="Lucida Grande" pitchFamily="32" charset="0"/>
        <a:buChar char="•"/>
        <a:defRPr sz="1700">
          <a:solidFill>
            <a:srgbClr val="454545"/>
          </a:solidFill>
          <a:latin typeface="+mn-lt"/>
          <a:ea typeface="+mn-ea"/>
          <a:sym typeface="Arial" charset="0"/>
        </a:defRPr>
      </a:lvl6pPr>
      <a:lvl7pPr marL="2410930" indent="-401822" algn="l" rtl="0" fontAlgn="base">
        <a:spcBef>
          <a:spcPts val="1687"/>
        </a:spcBef>
        <a:spcAft>
          <a:spcPct val="0"/>
        </a:spcAft>
        <a:buClr>
          <a:srgbClr val="454545"/>
        </a:buClr>
        <a:buSzPct val="100000"/>
        <a:buFont typeface="Lucida Grande" pitchFamily="32" charset="0"/>
        <a:buChar char="•"/>
        <a:defRPr sz="1700">
          <a:solidFill>
            <a:srgbClr val="454545"/>
          </a:solidFill>
          <a:latin typeface="+mn-lt"/>
          <a:ea typeface="+mn-ea"/>
          <a:sym typeface="Arial" charset="0"/>
        </a:defRPr>
      </a:lvl7pPr>
      <a:lvl8pPr marL="2732387" indent="-401822" algn="l" rtl="0" fontAlgn="base">
        <a:spcBef>
          <a:spcPts val="1687"/>
        </a:spcBef>
        <a:spcAft>
          <a:spcPct val="0"/>
        </a:spcAft>
        <a:buClr>
          <a:srgbClr val="454545"/>
        </a:buClr>
        <a:buSzPct val="100000"/>
        <a:buFont typeface="Lucida Grande" pitchFamily="32" charset="0"/>
        <a:buChar char="•"/>
        <a:defRPr sz="1700">
          <a:solidFill>
            <a:srgbClr val="454545"/>
          </a:solidFill>
          <a:latin typeface="+mn-lt"/>
          <a:ea typeface="+mn-ea"/>
          <a:sym typeface="Arial" charset="0"/>
        </a:defRPr>
      </a:lvl8pPr>
      <a:lvl9pPr marL="3053845" indent="-401822" algn="l" rtl="0" fontAlgn="base">
        <a:spcBef>
          <a:spcPts val="1687"/>
        </a:spcBef>
        <a:spcAft>
          <a:spcPct val="0"/>
        </a:spcAft>
        <a:buClr>
          <a:srgbClr val="454545"/>
        </a:buClr>
        <a:buSzPct val="100000"/>
        <a:buFont typeface="Lucida Grande" pitchFamily="32" charset="0"/>
        <a:buChar char="•"/>
        <a:defRPr sz="1700">
          <a:solidFill>
            <a:srgbClr val="454545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1"/>
          <p:cNvSpPr>
            <a:spLocks noChangeShapeType="1"/>
          </p:cNvSpPr>
          <p:nvPr/>
        </p:nvSpPr>
        <p:spPr bwMode="auto">
          <a:xfrm>
            <a:off x="268288" y="6215063"/>
            <a:ext cx="8609012" cy="1587"/>
          </a:xfrm>
          <a:prstGeom prst="line">
            <a:avLst/>
          </a:prstGeom>
          <a:noFill/>
          <a:ln w="9525">
            <a:solidFill>
              <a:srgbClr val="7F7F7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3943" tIns="31969" rIns="63943" bIns="31969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243" name="Picture 2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425" y="6143625"/>
            <a:ext cx="3268663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014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marL="22225" indent="-22225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+mj-lt"/>
          <a:ea typeface="+mj-ea"/>
          <a:cs typeface="ヒラギノ角ゴ Pro W3"/>
          <a:sym typeface="Gill Sans"/>
        </a:defRPr>
      </a:lvl1pPr>
      <a:lvl2pPr marL="22225" indent="-22225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32" charset="0"/>
          <a:ea typeface="ヒラギノ角ゴ Pro W3" pitchFamily="32" charset="-128"/>
          <a:cs typeface="ヒラギノ角ゴ Pro W3"/>
          <a:sym typeface="Gill Sans"/>
        </a:defRPr>
      </a:lvl2pPr>
      <a:lvl3pPr marL="22225" indent="-22225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32" charset="0"/>
          <a:ea typeface="ヒラギノ角ゴ Pro W3" pitchFamily="32" charset="-128"/>
          <a:cs typeface="ヒラギノ角ゴ Pro W3"/>
          <a:sym typeface="Gill Sans"/>
        </a:defRPr>
      </a:lvl3pPr>
      <a:lvl4pPr marL="22225" indent="-22225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32" charset="0"/>
          <a:ea typeface="ヒラギノ角ゴ Pro W3" pitchFamily="32" charset="-128"/>
          <a:cs typeface="ヒラギノ角ゴ Pro W3"/>
          <a:sym typeface="Gill Sans"/>
        </a:defRPr>
      </a:lvl4pPr>
      <a:lvl5pPr marL="22225" indent="-22225"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32" charset="0"/>
          <a:ea typeface="ヒラギノ角ゴ Pro W3" pitchFamily="32" charset="-128"/>
          <a:cs typeface="ヒラギノ角ゴ Pro W3"/>
          <a:sym typeface="Gill Sans"/>
        </a:defRPr>
      </a:lvl5pPr>
      <a:lvl6pPr marL="37521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32" charset="0"/>
          <a:ea typeface="ヒラギノ角ゴ Pro W3" pitchFamily="32" charset="-128"/>
          <a:sym typeface="Gill Sans" pitchFamily="32" charset="0"/>
        </a:defRPr>
      </a:lvl6pPr>
      <a:lvl7pPr marL="694896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32" charset="0"/>
          <a:ea typeface="ヒラギノ角ゴ Pro W3" pitchFamily="32" charset="-128"/>
          <a:sym typeface="Gill Sans" pitchFamily="32" charset="0"/>
        </a:defRPr>
      </a:lvl7pPr>
      <a:lvl8pPr marL="1014586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32" charset="0"/>
          <a:ea typeface="ヒラギノ角ゴ Pro W3" pitchFamily="32" charset="-128"/>
          <a:sym typeface="Gill Sans" pitchFamily="32" charset="0"/>
        </a:defRPr>
      </a:lvl8pPr>
      <a:lvl9pPr marL="1334263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Gill Sans" pitchFamily="32" charset="0"/>
          <a:ea typeface="ヒラギノ角ゴ Pro W3" pitchFamily="32" charset="-128"/>
          <a:sym typeface="Gill Sans" pitchFamily="32" charset="0"/>
        </a:defRPr>
      </a:lvl9pPr>
    </p:titleStyle>
    <p:bodyStyle>
      <a:lvl1pPr marL="647700" indent="-369888" algn="l" rtl="0" eaLnBrk="0" fontAlgn="base" hangingPunct="0">
        <a:spcBef>
          <a:spcPts val="1688"/>
        </a:spcBef>
        <a:spcAft>
          <a:spcPct val="0"/>
        </a:spcAft>
        <a:buClr>
          <a:srgbClr val="000000"/>
        </a:buClr>
        <a:buSzPct val="171000"/>
        <a:buFont typeface="Lucida Grande"/>
        <a:buChar char="•"/>
        <a:defRPr sz="3000">
          <a:solidFill>
            <a:schemeClr val="tx1"/>
          </a:solidFill>
          <a:latin typeface="+mn-lt"/>
          <a:ea typeface="+mn-ea"/>
          <a:cs typeface="ヒラギノ角ゴ Pro W3"/>
          <a:sym typeface="Gill Sans"/>
        </a:defRPr>
      </a:lvl1pPr>
      <a:lvl2pPr marL="958850" indent="-369888" algn="l" rtl="0" eaLnBrk="0" fontAlgn="base" hangingPunct="0">
        <a:spcBef>
          <a:spcPts val="1688"/>
        </a:spcBef>
        <a:spcAft>
          <a:spcPct val="0"/>
        </a:spcAft>
        <a:buClr>
          <a:srgbClr val="000000"/>
        </a:buClr>
        <a:buSzPct val="171000"/>
        <a:buFont typeface="Lucida Grande"/>
        <a:buChar char="•"/>
        <a:defRPr sz="3000">
          <a:solidFill>
            <a:schemeClr val="tx1"/>
          </a:solidFill>
          <a:latin typeface="+mn-lt"/>
          <a:ea typeface="+mn-ea"/>
          <a:cs typeface="ヒラギノ角ゴ Pro W3"/>
          <a:sym typeface="Gill Sans"/>
        </a:defRPr>
      </a:lvl2pPr>
      <a:lvl3pPr marL="1271588" indent="-369888" algn="l" rtl="0" eaLnBrk="0" fontAlgn="base" hangingPunct="0">
        <a:spcBef>
          <a:spcPts val="1688"/>
        </a:spcBef>
        <a:spcAft>
          <a:spcPct val="0"/>
        </a:spcAft>
        <a:buClr>
          <a:srgbClr val="000000"/>
        </a:buClr>
        <a:buSzPct val="171000"/>
        <a:buFont typeface="Lucida Grande"/>
        <a:buChar char="•"/>
        <a:defRPr sz="3000">
          <a:solidFill>
            <a:schemeClr val="tx1"/>
          </a:solidFill>
          <a:latin typeface="+mn-lt"/>
          <a:ea typeface="+mn-ea"/>
          <a:cs typeface="ヒラギノ角ゴ Pro W3"/>
          <a:sym typeface="Gill Sans"/>
        </a:defRPr>
      </a:lvl3pPr>
      <a:lvl4pPr marL="1582738" indent="-369888" algn="l" rtl="0" eaLnBrk="0" fontAlgn="base" hangingPunct="0">
        <a:spcBef>
          <a:spcPts val="1688"/>
        </a:spcBef>
        <a:spcAft>
          <a:spcPct val="0"/>
        </a:spcAft>
        <a:buClr>
          <a:srgbClr val="000000"/>
        </a:buClr>
        <a:buSzPct val="171000"/>
        <a:buFont typeface="Lucida Grande"/>
        <a:buChar char="•"/>
        <a:defRPr sz="3000">
          <a:solidFill>
            <a:schemeClr val="tx1"/>
          </a:solidFill>
          <a:latin typeface="+mn-lt"/>
          <a:ea typeface="+mn-ea"/>
          <a:cs typeface="ヒラギノ角ゴ Pro W3"/>
          <a:sym typeface="Gill Sans"/>
        </a:defRPr>
      </a:lvl4pPr>
      <a:lvl5pPr marL="1893888" indent="-369888" algn="l" rtl="0" eaLnBrk="0" fontAlgn="base" hangingPunct="0">
        <a:spcBef>
          <a:spcPts val="1688"/>
        </a:spcBef>
        <a:spcAft>
          <a:spcPct val="0"/>
        </a:spcAft>
        <a:buClr>
          <a:srgbClr val="000000"/>
        </a:buClr>
        <a:buSzPct val="171000"/>
        <a:buFont typeface="Lucida Grande"/>
        <a:buChar char="•"/>
        <a:defRPr sz="3000">
          <a:solidFill>
            <a:schemeClr val="tx1"/>
          </a:solidFill>
          <a:latin typeface="+mn-lt"/>
          <a:ea typeface="+mn-ea"/>
          <a:cs typeface="ヒラギノ角ゴ Pro W3"/>
          <a:sym typeface="Gill Sans"/>
        </a:defRPr>
      </a:lvl5pPr>
      <a:lvl6pPr marL="2240072" indent="-399601" algn="l" rtl="0" fontAlgn="base">
        <a:spcBef>
          <a:spcPts val="1687"/>
        </a:spcBef>
        <a:spcAft>
          <a:spcPct val="0"/>
        </a:spcAft>
        <a:buClr>
          <a:srgbClr val="000000"/>
        </a:buClr>
        <a:buSzPct val="171000"/>
        <a:buFont typeface="Lucida Grande" pitchFamily="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32" charset="0"/>
        </a:defRPr>
      </a:lvl6pPr>
      <a:lvl7pPr marL="2559776" indent="-399601" algn="l" rtl="0" fontAlgn="base">
        <a:spcBef>
          <a:spcPts val="1687"/>
        </a:spcBef>
        <a:spcAft>
          <a:spcPct val="0"/>
        </a:spcAft>
        <a:buClr>
          <a:srgbClr val="000000"/>
        </a:buClr>
        <a:buSzPct val="171000"/>
        <a:buFont typeface="Lucida Grande" pitchFamily="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32" charset="0"/>
        </a:defRPr>
      </a:lvl7pPr>
      <a:lvl8pPr marL="2879474" indent="-399601" algn="l" rtl="0" fontAlgn="base">
        <a:spcBef>
          <a:spcPts val="1687"/>
        </a:spcBef>
        <a:spcAft>
          <a:spcPct val="0"/>
        </a:spcAft>
        <a:buClr>
          <a:srgbClr val="000000"/>
        </a:buClr>
        <a:buSzPct val="171000"/>
        <a:buFont typeface="Lucida Grande" pitchFamily="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32" charset="0"/>
        </a:defRPr>
      </a:lvl8pPr>
      <a:lvl9pPr marL="3199161" indent="-399601" algn="l" rtl="0" fontAlgn="base">
        <a:spcBef>
          <a:spcPts val="1687"/>
        </a:spcBef>
        <a:spcAft>
          <a:spcPct val="0"/>
        </a:spcAft>
        <a:buClr>
          <a:srgbClr val="000000"/>
        </a:buClr>
        <a:buSzPct val="171000"/>
        <a:buFont typeface="Lucida Grande" pitchFamily="32" charset="0"/>
        <a:buChar char="•"/>
        <a:defRPr sz="3000">
          <a:solidFill>
            <a:schemeClr val="tx1"/>
          </a:solidFill>
          <a:latin typeface="+mn-lt"/>
          <a:ea typeface="+mn-ea"/>
          <a:sym typeface="Gill Sans" pitchFamily="32" charset="0"/>
        </a:defRPr>
      </a:lvl9pPr>
    </p:bodyStyle>
    <p:otherStyle>
      <a:defPPr>
        <a:defRPr lang="en-US"/>
      </a:defPPr>
      <a:lvl1pPr marL="0" algn="l" defTabSz="6393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19678" algn="l" defTabSz="6393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39385" algn="l" defTabSz="6393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59085" algn="l" defTabSz="6393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8765" algn="l" defTabSz="6393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98471" algn="l" defTabSz="6393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18166" algn="l" defTabSz="6393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37863" algn="l" defTabSz="6393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57553" algn="l" defTabSz="63938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"/>
            <a:ext cx="9144000" cy="103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734" y="2037462"/>
            <a:ext cx="8858250" cy="4561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476" tIns="35476" rIns="35476" bIns="354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smtClean="0">
                <a:sym typeface="Arial" pitchFamily="34" charset="0"/>
              </a:rPr>
              <a:t>Fourth level</a:t>
            </a:r>
          </a:p>
          <a:p>
            <a:pPr lvl="4"/>
            <a:r>
              <a:rPr lang="en-US" smtClean="0">
                <a:sym typeface="Arial" pitchFamily="34" charset="0"/>
              </a:rPr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42935" y="1285900"/>
            <a:ext cx="8847833" cy="75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476" tIns="35476" rIns="35476" bIns="354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114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400">
          <a:solidFill>
            <a:srgbClr val="EB7429"/>
          </a:solidFill>
          <a:latin typeface="+mj-lt"/>
          <a:ea typeface="+mj-ea"/>
          <a:cs typeface="ヒラギノ角ゴ Pro W3"/>
          <a:sym typeface="Arial" pitchFamily="34" charset="0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400">
          <a:solidFill>
            <a:srgbClr val="EB7429"/>
          </a:solidFill>
          <a:latin typeface="Arial" charset="0"/>
          <a:ea typeface="ヒラギノ角ゴ Pro W3" pitchFamily="32" charset="-128"/>
          <a:cs typeface="ヒラギノ角ゴ Pro W3"/>
          <a:sym typeface="Arial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400">
          <a:solidFill>
            <a:srgbClr val="EB7429"/>
          </a:solidFill>
          <a:latin typeface="Arial" charset="0"/>
          <a:ea typeface="ヒラギノ角ゴ Pro W3" pitchFamily="32" charset="-128"/>
          <a:cs typeface="ヒラギノ角ゴ Pro W3"/>
          <a:sym typeface="Arial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400">
          <a:solidFill>
            <a:srgbClr val="EB7429"/>
          </a:solidFill>
          <a:latin typeface="Arial" charset="0"/>
          <a:ea typeface="ヒラギノ角ゴ Pro W3" pitchFamily="32" charset="-128"/>
          <a:cs typeface="ヒラギノ角ゴ Pro W3"/>
          <a:sym typeface="Arial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sz="3400">
          <a:solidFill>
            <a:srgbClr val="EB7429"/>
          </a:solidFill>
          <a:latin typeface="Arial" charset="0"/>
          <a:ea typeface="ヒラギノ角ゴ Pro W3" pitchFamily="32" charset="-128"/>
          <a:cs typeface="ヒラギノ角ゴ Pro W3"/>
          <a:sym typeface="Arial" pitchFamily="34" charset="0"/>
        </a:defRPr>
      </a:lvl5pPr>
      <a:lvl6pPr marL="319338" algn="l" rtl="0" fontAlgn="base">
        <a:lnSpc>
          <a:spcPct val="70000"/>
        </a:lnSpc>
        <a:spcBef>
          <a:spcPct val="0"/>
        </a:spcBef>
        <a:spcAft>
          <a:spcPct val="0"/>
        </a:spcAft>
        <a:defRPr sz="3400">
          <a:solidFill>
            <a:srgbClr val="EB7429"/>
          </a:solidFill>
          <a:latin typeface="Arial" charset="0"/>
          <a:ea typeface="ヒラギノ角ゴ Pro W3" pitchFamily="32" charset="-128"/>
          <a:sym typeface="Arial" charset="0"/>
        </a:defRPr>
      </a:lvl6pPr>
      <a:lvl7pPr marL="638692" algn="l" rtl="0" fontAlgn="base">
        <a:lnSpc>
          <a:spcPct val="70000"/>
        </a:lnSpc>
        <a:spcBef>
          <a:spcPct val="0"/>
        </a:spcBef>
        <a:spcAft>
          <a:spcPct val="0"/>
        </a:spcAft>
        <a:defRPr sz="3400">
          <a:solidFill>
            <a:srgbClr val="EB7429"/>
          </a:solidFill>
          <a:latin typeface="Arial" charset="0"/>
          <a:ea typeface="ヒラギノ角ゴ Pro W3" pitchFamily="32" charset="-128"/>
          <a:sym typeface="Arial" charset="0"/>
        </a:defRPr>
      </a:lvl7pPr>
      <a:lvl8pPr marL="958053" algn="l" rtl="0" fontAlgn="base">
        <a:lnSpc>
          <a:spcPct val="70000"/>
        </a:lnSpc>
        <a:spcBef>
          <a:spcPct val="0"/>
        </a:spcBef>
        <a:spcAft>
          <a:spcPct val="0"/>
        </a:spcAft>
        <a:defRPr sz="3400">
          <a:solidFill>
            <a:srgbClr val="EB7429"/>
          </a:solidFill>
          <a:latin typeface="Arial" charset="0"/>
          <a:ea typeface="ヒラギノ角ゴ Pro W3" pitchFamily="32" charset="-128"/>
          <a:sym typeface="Arial" charset="0"/>
        </a:defRPr>
      </a:lvl8pPr>
      <a:lvl9pPr marL="1277392" algn="l" rtl="0" fontAlgn="base">
        <a:lnSpc>
          <a:spcPct val="70000"/>
        </a:lnSpc>
        <a:spcBef>
          <a:spcPct val="0"/>
        </a:spcBef>
        <a:spcAft>
          <a:spcPct val="0"/>
        </a:spcAft>
        <a:defRPr sz="3400">
          <a:solidFill>
            <a:srgbClr val="EB7429"/>
          </a:solidFill>
          <a:latin typeface="Arial" charset="0"/>
          <a:ea typeface="ヒラギノ角ゴ Pro W3" pitchFamily="32" charset="-128"/>
          <a:sym typeface="Arial" charset="0"/>
        </a:defRPr>
      </a:lvl9pPr>
    </p:titleStyle>
    <p:bodyStyle>
      <a:lvl1pPr marL="507267" indent="-393061" algn="l" rtl="0" eaLnBrk="0" fontAlgn="base" hangingPunct="0">
        <a:spcBef>
          <a:spcPts val="1688"/>
        </a:spcBef>
        <a:spcAft>
          <a:spcPct val="0"/>
        </a:spcAft>
        <a:buClr>
          <a:srgbClr val="454545"/>
        </a:buClr>
        <a:buSzPct val="100000"/>
        <a:buFont typeface="Lucida Grande"/>
        <a:buChar char="•"/>
        <a:defRPr>
          <a:solidFill>
            <a:srgbClr val="454545"/>
          </a:solidFill>
          <a:latin typeface="+mn-lt"/>
          <a:ea typeface="+mn-ea"/>
          <a:cs typeface="ヒラギノ角ゴ Pro W3"/>
          <a:sym typeface="Arial" pitchFamily="34" charset="0"/>
        </a:defRPr>
      </a:lvl1pPr>
      <a:lvl2pPr marL="818740" indent="-393061" algn="l" rtl="0" eaLnBrk="0" fontAlgn="base" hangingPunct="0">
        <a:spcBef>
          <a:spcPts val="1688"/>
        </a:spcBef>
        <a:spcAft>
          <a:spcPct val="0"/>
        </a:spcAft>
        <a:buClr>
          <a:srgbClr val="454545"/>
        </a:buClr>
        <a:buSzPct val="100000"/>
        <a:buFont typeface="Lucida Grande"/>
        <a:buChar char="•"/>
        <a:defRPr>
          <a:solidFill>
            <a:srgbClr val="454545"/>
          </a:solidFill>
          <a:latin typeface="+mn-lt"/>
          <a:ea typeface="+mn-ea"/>
          <a:cs typeface="ヒラギノ角ゴ Pro W3"/>
          <a:sym typeface="Arial" pitchFamily="34" charset="0"/>
        </a:defRPr>
      </a:lvl2pPr>
      <a:lvl3pPr marL="1130213" indent="-393061" algn="l" rtl="0" eaLnBrk="0" fontAlgn="base" hangingPunct="0">
        <a:spcBef>
          <a:spcPts val="1688"/>
        </a:spcBef>
        <a:spcAft>
          <a:spcPct val="0"/>
        </a:spcAft>
        <a:buClr>
          <a:srgbClr val="454545"/>
        </a:buClr>
        <a:buSzPct val="100000"/>
        <a:buFont typeface="Lucida Grande"/>
        <a:buChar char="•"/>
        <a:defRPr>
          <a:solidFill>
            <a:srgbClr val="454545"/>
          </a:solidFill>
          <a:latin typeface="+mn-lt"/>
          <a:ea typeface="+mn-ea"/>
          <a:cs typeface="ヒラギノ角ゴ Pro W3"/>
          <a:sym typeface="Arial" pitchFamily="34" charset="0"/>
        </a:defRPr>
      </a:lvl3pPr>
      <a:lvl4pPr marL="1440212" indent="-393061" algn="l" rtl="0" eaLnBrk="0" fontAlgn="base" hangingPunct="0">
        <a:spcBef>
          <a:spcPts val="1688"/>
        </a:spcBef>
        <a:spcAft>
          <a:spcPct val="0"/>
        </a:spcAft>
        <a:buClr>
          <a:srgbClr val="454545"/>
        </a:buClr>
        <a:buSzPct val="100000"/>
        <a:buFont typeface="Lucida Grande"/>
        <a:buChar char="•"/>
        <a:defRPr>
          <a:solidFill>
            <a:srgbClr val="454545"/>
          </a:solidFill>
          <a:latin typeface="+mn-lt"/>
          <a:ea typeface="+mn-ea"/>
          <a:cs typeface="ヒラギノ角ゴ Pro W3"/>
          <a:sym typeface="Arial" pitchFamily="34" charset="0"/>
        </a:defRPr>
      </a:lvl4pPr>
      <a:lvl5pPr marL="1751679" indent="-393061" algn="l" rtl="0" eaLnBrk="0" fontAlgn="base" hangingPunct="0">
        <a:spcBef>
          <a:spcPts val="1688"/>
        </a:spcBef>
        <a:spcAft>
          <a:spcPct val="0"/>
        </a:spcAft>
        <a:buClr>
          <a:srgbClr val="454545"/>
        </a:buClr>
        <a:buSzPct val="100000"/>
        <a:buFont typeface="Lucida Grande"/>
        <a:buChar char="•"/>
        <a:defRPr>
          <a:solidFill>
            <a:srgbClr val="454545"/>
          </a:solidFill>
          <a:latin typeface="+mn-lt"/>
          <a:ea typeface="+mn-ea"/>
          <a:cs typeface="ヒラギノ角ゴ Pro W3"/>
          <a:sym typeface="Arial" pitchFamily="34" charset="0"/>
        </a:defRPr>
      </a:lvl5pPr>
      <a:lvl6pPr marL="2075769" indent="-399170" algn="l" rtl="0" fontAlgn="base">
        <a:spcBef>
          <a:spcPts val="1687"/>
        </a:spcBef>
        <a:spcAft>
          <a:spcPct val="0"/>
        </a:spcAft>
        <a:buClr>
          <a:srgbClr val="454545"/>
        </a:buClr>
        <a:buSzPct val="100000"/>
        <a:buFont typeface="Lucida Grande" pitchFamily="32" charset="0"/>
        <a:buChar char="•"/>
        <a:defRPr sz="1700">
          <a:solidFill>
            <a:srgbClr val="454545"/>
          </a:solidFill>
          <a:latin typeface="+mn-lt"/>
          <a:ea typeface="+mn-ea"/>
          <a:sym typeface="Arial" charset="0"/>
        </a:defRPr>
      </a:lvl6pPr>
      <a:lvl7pPr marL="2395124" indent="-399170" algn="l" rtl="0" fontAlgn="base">
        <a:spcBef>
          <a:spcPts val="1687"/>
        </a:spcBef>
        <a:spcAft>
          <a:spcPct val="0"/>
        </a:spcAft>
        <a:buClr>
          <a:srgbClr val="454545"/>
        </a:buClr>
        <a:buSzPct val="100000"/>
        <a:buFont typeface="Lucida Grande" pitchFamily="32" charset="0"/>
        <a:buChar char="•"/>
        <a:defRPr sz="1700">
          <a:solidFill>
            <a:srgbClr val="454545"/>
          </a:solidFill>
          <a:latin typeface="+mn-lt"/>
          <a:ea typeface="+mn-ea"/>
          <a:sym typeface="Arial" charset="0"/>
        </a:defRPr>
      </a:lvl7pPr>
      <a:lvl8pPr marL="2714476" indent="-399170" algn="l" rtl="0" fontAlgn="base">
        <a:spcBef>
          <a:spcPts val="1687"/>
        </a:spcBef>
        <a:spcAft>
          <a:spcPct val="0"/>
        </a:spcAft>
        <a:buClr>
          <a:srgbClr val="454545"/>
        </a:buClr>
        <a:buSzPct val="100000"/>
        <a:buFont typeface="Lucida Grande" pitchFamily="32" charset="0"/>
        <a:buChar char="•"/>
        <a:defRPr sz="1700">
          <a:solidFill>
            <a:srgbClr val="454545"/>
          </a:solidFill>
          <a:latin typeface="+mn-lt"/>
          <a:ea typeface="+mn-ea"/>
          <a:sym typeface="Arial" charset="0"/>
        </a:defRPr>
      </a:lvl8pPr>
      <a:lvl9pPr marL="3033826" indent="-399170" algn="l" rtl="0" fontAlgn="base">
        <a:spcBef>
          <a:spcPts val="1687"/>
        </a:spcBef>
        <a:spcAft>
          <a:spcPct val="0"/>
        </a:spcAft>
        <a:buClr>
          <a:srgbClr val="454545"/>
        </a:buClr>
        <a:buSzPct val="100000"/>
        <a:buFont typeface="Lucida Grande" pitchFamily="32" charset="0"/>
        <a:buChar char="•"/>
        <a:defRPr sz="1700">
          <a:solidFill>
            <a:srgbClr val="454545"/>
          </a:solidFill>
          <a:latin typeface="+mn-lt"/>
          <a:ea typeface="+mn-ea"/>
          <a:sym typeface="Arial" charset="0"/>
        </a:defRPr>
      </a:lvl9pPr>
    </p:bodyStyle>
    <p:otherStyle>
      <a:defPPr>
        <a:defRPr lang="en-US"/>
      </a:defPPr>
      <a:lvl1pPr marL="0" algn="l" defTabSz="6386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19338" algn="l" defTabSz="6386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38692" algn="l" defTabSz="6386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58053" algn="l" defTabSz="6386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77392" algn="l" defTabSz="6386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96750" algn="l" defTabSz="6386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16107" algn="l" defTabSz="6386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35460" algn="l" defTabSz="6386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54797" algn="l" defTabSz="63869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"/>
          <p:cNvSpPr>
            <a:spLocks noGrp="1"/>
          </p:cNvSpPr>
          <p:nvPr>
            <p:ph type="ctrTitle"/>
          </p:nvPr>
        </p:nvSpPr>
        <p:spPr>
          <a:xfrm>
            <a:off x="2590800" y="4419600"/>
            <a:ext cx="4343400" cy="1143001"/>
          </a:xfrm>
        </p:spPr>
        <p:txBody>
          <a:bodyPr/>
          <a:lstStyle/>
          <a:p>
            <a:pPr algn="ctr"/>
            <a:r>
              <a:rPr lang="en-US" altLang="en-US" sz="2400" dirty="0" smtClean="0"/>
              <a:t>      </a:t>
            </a:r>
            <a:r>
              <a:rPr lang="en-US" altLang="en-US" b="1" dirty="0" smtClean="0"/>
              <a:t> Beef Situation and Outlook</a:t>
            </a:r>
            <a:br>
              <a:rPr lang="en-US" altLang="en-US" b="1" dirty="0" smtClean="0"/>
            </a:b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r>
              <a:rPr lang="en-US" altLang="en-US" sz="2400" dirty="0" smtClean="0"/>
              <a:t>National Chicken Council Annual Conference</a:t>
            </a:r>
            <a:r>
              <a:rPr lang="en-US" sz="2400" dirty="0" smtClean="0"/>
              <a:t>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October 27</a:t>
            </a:r>
            <a:r>
              <a:rPr lang="en-US" altLang="en-US" sz="2400" dirty="0" smtClean="0"/>
              <a:t>, 2016</a:t>
            </a:r>
            <a:br>
              <a:rPr lang="en-US" altLang="en-US" sz="2400" dirty="0" smtClean="0"/>
            </a:br>
            <a:r>
              <a:rPr lang="en-US" altLang="en-US" sz="3400" dirty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7269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9067800" cy="629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461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0"/>
            <a:ext cx="84963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85185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1"/>
            <a:ext cx="8667751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39385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9144000" cy="607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6075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-16200"/>
            <a:ext cx="8915400" cy="629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3045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297714"/>
          </a:xfrm>
          <a:prstGeom prst="rect">
            <a:avLst/>
          </a:prstGeom>
        </p:spPr>
      </p:pic>
      <p:sp>
        <p:nvSpPr>
          <p:cNvPr id="3" name="TextBox 4"/>
          <p:cNvSpPr txBox="1"/>
          <p:nvPr/>
        </p:nvSpPr>
        <p:spPr>
          <a:xfrm>
            <a:off x="2743200" y="1371600"/>
            <a:ext cx="3190534" cy="27394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81% Grinds High Relative to </a:t>
            </a:r>
            <a:r>
              <a:rPr lang="en-US" sz="1200" b="1" baseline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Chicken Breast</a:t>
            </a:r>
            <a:endParaRPr lang="en-US" sz="12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105400" y="4495800"/>
            <a:ext cx="3190534" cy="28993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81% Grinds </a:t>
            </a:r>
            <a:r>
              <a:rPr lang="en-US" sz="1200" b="1" baseline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</a:t>
            </a:r>
            <a:r>
              <a:rPr lang="en-US" sz="1200" b="1" baseline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 to </a:t>
            </a:r>
            <a:r>
              <a:rPr lang="en-US" sz="1200" b="1" baseline="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Chicken Breast</a:t>
            </a:r>
            <a:endParaRPr lang="en-US" sz="12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1265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0" y="0"/>
            <a:ext cx="4259400" cy="3429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132" y="2667000"/>
            <a:ext cx="4974668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53063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06363"/>
            <a:ext cx="8359775" cy="607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748" name="Straight Connector 4"/>
          <p:cNvCxnSpPr>
            <a:cxnSpLocks noChangeShapeType="1"/>
          </p:cNvCxnSpPr>
          <p:nvPr/>
        </p:nvCxnSpPr>
        <p:spPr bwMode="auto">
          <a:xfrm>
            <a:off x="1524000" y="3886200"/>
            <a:ext cx="6553200" cy="0"/>
          </a:xfrm>
          <a:prstGeom prst="line">
            <a:avLst/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5568477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00"/>
            <a:ext cx="9067800" cy="629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471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sz="quarter" idx="1"/>
          </p:nvPr>
        </p:nvSpPr>
        <p:spPr>
          <a:xfrm>
            <a:off x="3810000" y="4953000"/>
            <a:ext cx="5500688" cy="535781"/>
          </a:xfrm>
        </p:spPr>
        <p:txBody>
          <a:bodyPr/>
          <a:lstStyle/>
          <a:p>
            <a:r>
              <a:rPr lang="en-US" sz="4100" b="1" dirty="0">
                <a:solidFill>
                  <a:srgbClr val="FF9900"/>
                </a:solidFill>
              </a:rPr>
              <a:t>The Deciding </a:t>
            </a:r>
          </a:p>
          <a:p>
            <a:r>
              <a:rPr lang="en-US" sz="4100" b="1" dirty="0">
                <a:solidFill>
                  <a:srgbClr val="FF9900"/>
                </a:solidFill>
              </a:rPr>
              <a:t>Factor</a:t>
            </a:r>
          </a:p>
        </p:txBody>
      </p:sp>
    </p:spTree>
    <p:extLst>
      <p:ext uri="{BB962C8B-B14F-4D97-AF65-F5344CB8AC3E}">
        <p14:creationId xmlns:p14="http://schemas.microsoft.com/office/powerpoint/2010/main" val="2126912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27303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>
            <a:off x="4953000" y="2743200"/>
            <a:ext cx="2819400" cy="99060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5105400" y="2514600"/>
            <a:ext cx="2819400" cy="152400"/>
          </a:xfrm>
          <a:prstGeom prst="straightConnector1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02488488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2946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6200"/>
            <a:ext cx="91440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84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0"/>
            <a:ext cx="8677275" cy="62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0756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image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90678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262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0" y="76200"/>
            <a:ext cx="91122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657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76200"/>
            <a:ext cx="8991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7712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0" y="0"/>
            <a:ext cx="9045600" cy="629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31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6_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pitchFamily="32" charset="-128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Chart_white">
  <a:themeElements>
    <a:clrScheme name="Chart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rt_white">
      <a:majorFont>
        <a:latin typeface="Gill Sans"/>
        <a:ea typeface="ヒラギノ角ゴ Pro W3"/>
        <a:cs typeface=""/>
      </a:majorFont>
      <a:minorFont>
        <a:latin typeface="Gill Sans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pitchFamily="32" charset="-128"/>
          </a:defRPr>
        </a:defPPr>
      </a:lstStyle>
    </a:lnDef>
  </a:objectDefaults>
  <a:extraClrSchemeLst>
    <a:extraClrScheme>
      <a:clrScheme name="Chart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_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pitchFamily="3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pitchFamily="32" charset="-128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2636</TotalTime>
  <Words>146</Words>
  <Application>Microsoft Office PowerPoint</Application>
  <PresentationFormat>On-screen Show (4:3)</PresentationFormat>
  <Paragraphs>21</Paragraphs>
  <Slides>19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6_Title &amp; Bullets</vt:lpstr>
      <vt:lpstr>7_Chart_white</vt:lpstr>
      <vt:lpstr>10_Title &amp; Bullets</vt:lpstr>
      <vt:lpstr>       Beef Situation and Outlook  National Chicken Council Annual Conference  October 27, 2016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CattleFax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Tod Kalous</dc:creator>
  <cp:lastModifiedBy>Maggie Ernst</cp:lastModifiedBy>
  <cp:revision>264</cp:revision>
  <dcterms:created xsi:type="dcterms:W3CDTF">2015-03-30T19:42:24Z</dcterms:created>
  <dcterms:modified xsi:type="dcterms:W3CDTF">2016-10-31T13:20:24Z</dcterms:modified>
</cp:coreProperties>
</file>