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7340-6400-4526-A0AC-E1866D4E85FC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4A21-3887-4F8E-B8FB-71FB35CD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3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7340-6400-4526-A0AC-E1866D4E85FC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4A21-3887-4F8E-B8FB-71FB35CD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2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7340-6400-4526-A0AC-E1866D4E85FC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4A21-3887-4F8E-B8FB-71FB35CD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8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7340-6400-4526-A0AC-E1866D4E85FC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4A21-3887-4F8E-B8FB-71FB35CD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97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7340-6400-4526-A0AC-E1866D4E85FC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4A21-3887-4F8E-B8FB-71FB35CD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51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7340-6400-4526-A0AC-E1866D4E85FC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4A21-3887-4F8E-B8FB-71FB35CD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7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7340-6400-4526-A0AC-E1866D4E85FC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4A21-3887-4F8E-B8FB-71FB35CD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9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7340-6400-4526-A0AC-E1866D4E85FC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4A21-3887-4F8E-B8FB-71FB35CD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4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7340-6400-4526-A0AC-E1866D4E85FC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4A21-3887-4F8E-B8FB-71FB35CD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9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7340-6400-4526-A0AC-E1866D4E85FC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4A21-3887-4F8E-B8FB-71FB35CD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0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7340-6400-4526-A0AC-E1866D4E85FC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4A21-3887-4F8E-B8FB-71FB35CD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0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17340-6400-4526-A0AC-E1866D4E85FC}" type="datetimeFigureOut">
              <a:rPr lang="en-US" smtClean="0"/>
              <a:t>6/7/2013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14A21-3887-4F8E-B8FB-71FB35CD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68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rs.usda.gov/ImageGen.ashx?image=/media/1122628/0603-mon-us-ethanol-use.png&amp;width=4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802" y="590868"/>
            <a:ext cx="6883542" cy="5047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533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Debra Newman</dc:creator>
  <cp:lastModifiedBy>Debra Newman</cp:lastModifiedBy>
  <cp:revision>1</cp:revision>
  <dcterms:created xsi:type="dcterms:W3CDTF">2013-06-07T15:07:25Z</dcterms:created>
  <dcterms:modified xsi:type="dcterms:W3CDTF">2013-06-07T15:10:05Z</dcterms:modified>
</cp:coreProperties>
</file>